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2" r:id="rId6"/>
    <p:sldId id="261" r:id="rId7"/>
    <p:sldId id="266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904B6F-97DB-934D-B7C6-D49E3F37D0D4}" v="56" dt="2024-05-29T16:02:50.86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98"/>
    <p:restoredTop sz="96327"/>
  </p:normalViewPr>
  <p:slideViewPr>
    <p:cSldViewPr snapToGrid="0">
      <p:cViewPr varScale="1">
        <p:scale>
          <a:sx n="136" d="100"/>
          <a:sy n="136" d="100"/>
        </p:scale>
        <p:origin x="224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ddhi Jain" userId="d9354064-3f7d-40a9-95b4-d6af919a2c6e" providerId="ADAL" clId="{2E904B6F-97DB-934D-B7C6-D49E3F37D0D4}"/>
    <pc:docChg chg="undo custSel addSld delSld modSld">
      <pc:chgData name="Riddhi Jain" userId="d9354064-3f7d-40a9-95b4-d6af919a2c6e" providerId="ADAL" clId="{2E904B6F-97DB-934D-B7C6-D49E3F37D0D4}" dt="2024-05-31T15:54:58.965" v="848" actId="20577"/>
      <pc:docMkLst>
        <pc:docMk/>
      </pc:docMkLst>
      <pc:sldChg chg="modSp mod">
        <pc:chgData name="Riddhi Jain" userId="d9354064-3f7d-40a9-95b4-d6af919a2c6e" providerId="ADAL" clId="{2E904B6F-97DB-934D-B7C6-D49E3F37D0D4}" dt="2024-05-29T10:06:25.438" v="63" actId="20577"/>
        <pc:sldMkLst>
          <pc:docMk/>
          <pc:sldMk cId="2460762841" sldId="257"/>
        </pc:sldMkLst>
        <pc:spChg chg="mod">
          <ac:chgData name="Riddhi Jain" userId="d9354064-3f7d-40a9-95b4-d6af919a2c6e" providerId="ADAL" clId="{2E904B6F-97DB-934D-B7C6-D49E3F37D0D4}" dt="2024-05-29T10:06:25.438" v="63" actId="20577"/>
          <ac:spMkLst>
            <pc:docMk/>
            <pc:sldMk cId="2460762841" sldId="257"/>
            <ac:spMk id="3" creationId="{61E1B5AF-036A-F7BE-3BAF-E7F6529109FD}"/>
          </ac:spMkLst>
        </pc:spChg>
      </pc:sldChg>
      <pc:sldChg chg="addSp delSp modSp mod">
        <pc:chgData name="Riddhi Jain" userId="d9354064-3f7d-40a9-95b4-d6af919a2c6e" providerId="ADAL" clId="{2E904B6F-97DB-934D-B7C6-D49E3F37D0D4}" dt="2024-05-31T15:54:58.965" v="848" actId="20577"/>
        <pc:sldMkLst>
          <pc:docMk/>
          <pc:sldMk cId="2892865870" sldId="258"/>
        </pc:sldMkLst>
        <pc:graphicFrameChg chg="add del mod modGraphic">
          <ac:chgData name="Riddhi Jain" userId="d9354064-3f7d-40a9-95b4-d6af919a2c6e" providerId="ADAL" clId="{2E904B6F-97DB-934D-B7C6-D49E3F37D0D4}" dt="2024-05-29T10:17:10.140" v="149" actId="478"/>
          <ac:graphicFrameMkLst>
            <pc:docMk/>
            <pc:sldMk cId="2892865870" sldId="258"/>
            <ac:graphicFrameMk id="3" creationId="{62CC40AF-5A3D-C204-5F89-DF830B9FB3AE}"/>
          </ac:graphicFrameMkLst>
        </pc:graphicFrameChg>
        <pc:graphicFrameChg chg="add mod">
          <ac:chgData name="Riddhi Jain" userId="d9354064-3f7d-40a9-95b4-d6af919a2c6e" providerId="ADAL" clId="{2E904B6F-97DB-934D-B7C6-D49E3F37D0D4}" dt="2024-05-29T10:18:31.586" v="186"/>
          <ac:graphicFrameMkLst>
            <pc:docMk/>
            <pc:sldMk cId="2892865870" sldId="258"/>
            <ac:graphicFrameMk id="4" creationId="{EB12070E-7EE0-05FE-0120-F5A406F858BE}"/>
          </ac:graphicFrameMkLst>
        </pc:graphicFrameChg>
        <pc:graphicFrameChg chg="mod modGraphic">
          <ac:chgData name="Riddhi Jain" userId="d9354064-3f7d-40a9-95b4-d6af919a2c6e" providerId="ADAL" clId="{2E904B6F-97DB-934D-B7C6-D49E3F37D0D4}" dt="2024-05-31T15:54:58.965" v="848" actId="20577"/>
          <ac:graphicFrameMkLst>
            <pc:docMk/>
            <pc:sldMk cId="2892865870" sldId="258"/>
            <ac:graphicFrameMk id="7" creationId="{22366725-72F8-F12C-FA54-255C96FCA151}"/>
          </ac:graphicFrameMkLst>
        </pc:graphicFrameChg>
      </pc:sldChg>
      <pc:sldChg chg="addSp delSp modSp mod">
        <pc:chgData name="Riddhi Jain" userId="d9354064-3f7d-40a9-95b4-d6af919a2c6e" providerId="ADAL" clId="{2E904B6F-97DB-934D-B7C6-D49E3F37D0D4}" dt="2024-05-29T13:12:31.480" v="327" actId="1076"/>
        <pc:sldMkLst>
          <pc:docMk/>
          <pc:sldMk cId="3558996176" sldId="259"/>
        </pc:sldMkLst>
        <pc:spChg chg="add del mod">
          <ac:chgData name="Riddhi Jain" userId="d9354064-3f7d-40a9-95b4-d6af919a2c6e" providerId="ADAL" clId="{2E904B6F-97DB-934D-B7C6-D49E3F37D0D4}" dt="2024-05-29T10:27:36.369" v="205"/>
          <ac:spMkLst>
            <pc:docMk/>
            <pc:sldMk cId="3558996176" sldId="259"/>
            <ac:spMk id="3" creationId="{C7BE5AB6-BE33-7AF6-E4F6-37F2D5BD3D71}"/>
          </ac:spMkLst>
        </pc:spChg>
        <pc:spChg chg="mod">
          <ac:chgData name="Riddhi Jain" userId="d9354064-3f7d-40a9-95b4-d6af919a2c6e" providerId="ADAL" clId="{2E904B6F-97DB-934D-B7C6-D49E3F37D0D4}" dt="2024-05-29T10:30:27.194" v="304" actId="1076"/>
          <ac:spMkLst>
            <pc:docMk/>
            <pc:sldMk cId="3558996176" sldId="259"/>
            <ac:spMk id="6" creationId="{D557D660-04E2-D0AE-A918-987471D8F6A6}"/>
          </ac:spMkLst>
        </pc:spChg>
        <pc:spChg chg="add del mod">
          <ac:chgData name="Riddhi Jain" userId="d9354064-3f7d-40a9-95b4-d6af919a2c6e" providerId="ADAL" clId="{2E904B6F-97DB-934D-B7C6-D49E3F37D0D4}" dt="2024-05-29T10:28:09.204" v="214" actId="478"/>
          <ac:spMkLst>
            <pc:docMk/>
            <pc:sldMk cId="3558996176" sldId="259"/>
            <ac:spMk id="10" creationId="{93A5B7E9-283E-E7F4-7D6A-441DE1A98C58}"/>
          </ac:spMkLst>
        </pc:spChg>
        <pc:picChg chg="add del mod">
          <ac:chgData name="Riddhi Jain" userId="d9354064-3f7d-40a9-95b4-d6af919a2c6e" providerId="ADAL" clId="{2E904B6F-97DB-934D-B7C6-D49E3F37D0D4}" dt="2024-05-29T10:28:04.529" v="213" actId="478"/>
          <ac:picMkLst>
            <pc:docMk/>
            <pc:sldMk cId="3558996176" sldId="259"/>
            <ac:picMk id="5" creationId="{6BC5E182-B4D4-9D30-C192-36A4A9FBFEBA}"/>
          </ac:picMkLst>
        </pc:picChg>
        <pc:picChg chg="add del mod">
          <ac:chgData name="Riddhi Jain" userId="d9354064-3f7d-40a9-95b4-d6af919a2c6e" providerId="ADAL" clId="{2E904B6F-97DB-934D-B7C6-D49E3F37D0D4}" dt="2024-05-29T10:29:22.020" v="220" actId="478"/>
          <ac:picMkLst>
            <pc:docMk/>
            <pc:sldMk cId="3558996176" sldId="259"/>
            <ac:picMk id="8" creationId="{4B3FD014-8308-6855-DDE6-FD0B3F7899AB}"/>
          </ac:picMkLst>
        </pc:picChg>
        <pc:picChg chg="del">
          <ac:chgData name="Riddhi Jain" userId="d9354064-3f7d-40a9-95b4-d6af919a2c6e" providerId="ADAL" clId="{2E904B6F-97DB-934D-B7C6-D49E3F37D0D4}" dt="2024-05-29T10:27:32.979" v="204" actId="478"/>
          <ac:picMkLst>
            <pc:docMk/>
            <pc:sldMk cId="3558996176" sldId="259"/>
            <ac:picMk id="11" creationId="{4537B121-67DD-F442-8BFD-26EBD8913A95}"/>
          </ac:picMkLst>
        </pc:picChg>
        <pc:picChg chg="add del mod">
          <ac:chgData name="Riddhi Jain" userId="d9354064-3f7d-40a9-95b4-d6af919a2c6e" providerId="ADAL" clId="{2E904B6F-97DB-934D-B7C6-D49E3F37D0D4}" dt="2024-05-29T13:10:07.889" v="319" actId="478"/>
          <ac:picMkLst>
            <pc:docMk/>
            <pc:sldMk cId="3558996176" sldId="259"/>
            <ac:picMk id="13" creationId="{17B662D9-2110-B3F3-1AB2-034AD151ACC9}"/>
          </ac:picMkLst>
        </pc:picChg>
        <pc:picChg chg="add del mod">
          <ac:chgData name="Riddhi Jain" userId="d9354064-3f7d-40a9-95b4-d6af919a2c6e" providerId="ADAL" clId="{2E904B6F-97DB-934D-B7C6-D49E3F37D0D4}" dt="2024-05-29T13:12:20.882" v="322" actId="478"/>
          <ac:picMkLst>
            <pc:docMk/>
            <pc:sldMk cId="3558996176" sldId="259"/>
            <ac:picMk id="15" creationId="{031E649B-F4C5-579F-272C-1E8B03A02127}"/>
          </ac:picMkLst>
        </pc:picChg>
        <pc:picChg chg="add mod">
          <ac:chgData name="Riddhi Jain" userId="d9354064-3f7d-40a9-95b4-d6af919a2c6e" providerId="ADAL" clId="{2E904B6F-97DB-934D-B7C6-D49E3F37D0D4}" dt="2024-05-29T13:12:31.480" v="327" actId="1076"/>
          <ac:picMkLst>
            <pc:docMk/>
            <pc:sldMk cId="3558996176" sldId="259"/>
            <ac:picMk id="17" creationId="{4A25EA69-8870-B2C1-4D75-35DFFB0D8AA9}"/>
          </ac:picMkLst>
        </pc:picChg>
      </pc:sldChg>
      <pc:sldChg chg="addSp delSp modSp mod">
        <pc:chgData name="Riddhi Jain" userId="d9354064-3f7d-40a9-95b4-d6af919a2c6e" providerId="ADAL" clId="{2E904B6F-97DB-934D-B7C6-D49E3F37D0D4}" dt="2024-05-29T13:12:47.490" v="334" actId="166"/>
        <pc:sldMkLst>
          <pc:docMk/>
          <pc:sldMk cId="3001913062" sldId="260"/>
        </pc:sldMkLst>
        <pc:spChg chg="mod">
          <ac:chgData name="Riddhi Jain" userId="d9354064-3f7d-40a9-95b4-d6af919a2c6e" providerId="ADAL" clId="{2E904B6F-97DB-934D-B7C6-D49E3F37D0D4}" dt="2024-05-29T13:12:47.490" v="334" actId="166"/>
          <ac:spMkLst>
            <pc:docMk/>
            <pc:sldMk cId="3001913062" sldId="260"/>
            <ac:spMk id="4" creationId="{64BD513E-FD80-392D-73FF-7EACEEE64D5B}"/>
          </ac:spMkLst>
        </pc:spChg>
        <pc:picChg chg="del">
          <ac:chgData name="Riddhi Jain" userId="d9354064-3f7d-40a9-95b4-d6af919a2c6e" providerId="ADAL" clId="{2E904B6F-97DB-934D-B7C6-D49E3F37D0D4}" dt="2024-05-29T10:32:05.461" v="306" actId="478"/>
          <ac:picMkLst>
            <pc:docMk/>
            <pc:sldMk cId="3001913062" sldId="260"/>
            <ac:picMk id="3" creationId="{F2E9DBE7-DAEB-965A-FCCE-04EDCB713AB9}"/>
          </ac:picMkLst>
        </pc:picChg>
        <pc:picChg chg="add del mod">
          <ac:chgData name="Riddhi Jain" userId="d9354064-3f7d-40a9-95b4-d6af919a2c6e" providerId="ADAL" clId="{2E904B6F-97DB-934D-B7C6-D49E3F37D0D4}" dt="2024-05-29T13:12:34.290" v="328" actId="478"/>
          <ac:picMkLst>
            <pc:docMk/>
            <pc:sldMk cId="3001913062" sldId="260"/>
            <ac:picMk id="5" creationId="{82126148-FED5-1BEA-DEBE-32AFBC6E740F}"/>
          </ac:picMkLst>
        </pc:picChg>
        <pc:picChg chg="add mod">
          <ac:chgData name="Riddhi Jain" userId="d9354064-3f7d-40a9-95b4-d6af919a2c6e" providerId="ADAL" clId="{2E904B6F-97DB-934D-B7C6-D49E3F37D0D4}" dt="2024-05-29T13:12:43.070" v="333" actId="1076"/>
          <ac:picMkLst>
            <pc:docMk/>
            <pc:sldMk cId="3001913062" sldId="260"/>
            <ac:picMk id="7" creationId="{5E1D7794-9365-393B-55E8-7FE86BAD8D53}"/>
          </ac:picMkLst>
        </pc:picChg>
      </pc:sldChg>
      <pc:sldChg chg="addSp delSp modSp mod">
        <pc:chgData name="Riddhi Jain" userId="d9354064-3f7d-40a9-95b4-d6af919a2c6e" providerId="ADAL" clId="{2E904B6F-97DB-934D-B7C6-D49E3F37D0D4}" dt="2024-05-29T15:35:17.692" v="575"/>
        <pc:sldMkLst>
          <pc:docMk/>
          <pc:sldMk cId="1190404226" sldId="261"/>
        </pc:sldMkLst>
        <pc:spChg chg="add del mod">
          <ac:chgData name="Riddhi Jain" userId="d9354064-3f7d-40a9-95b4-d6af919a2c6e" providerId="ADAL" clId="{2E904B6F-97DB-934D-B7C6-D49E3F37D0D4}" dt="2024-05-29T15:22:31.665" v="390" actId="478"/>
          <ac:spMkLst>
            <pc:docMk/>
            <pc:sldMk cId="1190404226" sldId="261"/>
            <ac:spMk id="13" creationId="{C6AE1C2A-108C-793A-870D-E712B50D8194}"/>
          </ac:spMkLst>
        </pc:spChg>
        <pc:spChg chg="add mod">
          <ac:chgData name="Riddhi Jain" userId="d9354064-3f7d-40a9-95b4-d6af919a2c6e" providerId="ADAL" clId="{2E904B6F-97DB-934D-B7C6-D49E3F37D0D4}" dt="2024-05-29T15:34:45.106" v="566" actId="1076"/>
          <ac:spMkLst>
            <pc:docMk/>
            <pc:sldMk cId="1190404226" sldId="261"/>
            <ac:spMk id="22" creationId="{7C27BD7D-04CF-86D5-974A-811B4964DC9C}"/>
          </ac:spMkLst>
        </pc:spChg>
        <pc:spChg chg="add mod">
          <ac:chgData name="Riddhi Jain" userId="d9354064-3f7d-40a9-95b4-d6af919a2c6e" providerId="ADAL" clId="{2E904B6F-97DB-934D-B7C6-D49E3F37D0D4}" dt="2024-05-29T15:35:17.692" v="575"/>
          <ac:spMkLst>
            <pc:docMk/>
            <pc:sldMk cId="1190404226" sldId="261"/>
            <ac:spMk id="23" creationId="{F71EB9D6-9D79-6415-FDDE-3B60A1199DAF}"/>
          </ac:spMkLst>
        </pc:spChg>
        <pc:picChg chg="add del mod">
          <ac:chgData name="Riddhi Jain" userId="d9354064-3f7d-40a9-95b4-d6af919a2c6e" providerId="ADAL" clId="{2E904B6F-97DB-934D-B7C6-D49E3F37D0D4}" dt="2024-05-29T13:45:52.659" v="361" actId="478"/>
          <ac:picMkLst>
            <pc:docMk/>
            <pc:sldMk cId="1190404226" sldId="261"/>
            <ac:picMk id="3" creationId="{55AD9EC3-3C0B-BF4E-2D19-40393BF61C0D}"/>
          </ac:picMkLst>
        </pc:picChg>
        <pc:picChg chg="add del mod">
          <ac:chgData name="Riddhi Jain" userId="d9354064-3f7d-40a9-95b4-d6af919a2c6e" providerId="ADAL" clId="{2E904B6F-97DB-934D-B7C6-D49E3F37D0D4}" dt="2024-05-29T13:48:44.610" v="363" actId="478"/>
          <ac:picMkLst>
            <pc:docMk/>
            <pc:sldMk cId="1190404226" sldId="261"/>
            <ac:picMk id="5" creationId="{F86252BD-0E14-4B70-9CE9-5317C822C056}"/>
          </ac:picMkLst>
        </pc:picChg>
        <pc:picChg chg="add del mod">
          <ac:chgData name="Riddhi Jain" userId="d9354064-3f7d-40a9-95b4-d6af919a2c6e" providerId="ADAL" clId="{2E904B6F-97DB-934D-B7C6-D49E3F37D0D4}" dt="2024-05-29T13:49:31.210" v="370" actId="478"/>
          <ac:picMkLst>
            <pc:docMk/>
            <pc:sldMk cId="1190404226" sldId="261"/>
            <ac:picMk id="7" creationId="{D5DD3CEA-8C04-A6CD-350E-4EED8B623D3D}"/>
          </ac:picMkLst>
        </pc:picChg>
        <pc:picChg chg="del">
          <ac:chgData name="Riddhi Jain" userId="d9354064-3f7d-40a9-95b4-d6af919a2c6e" providerId="ADAL" clId="{2E904B6F-97DB-934D-B7C6-D49E3F37D0D4}" dt="2024-05-29T13:45:30.222" v="354" actId="478"/>
          <ac:picMkLst>
            <pc:docMk/>
            <pc:sldMk cId="1190404226" sldId="261"/>
            <ac:picMk id="9" creationId="{714DFE97-9BFA-8941-109C-54881BFDDF57}"/>
          </ac:picMkLst>
        </pc:picChg>
        <pc:picChg chg="add del mod">
          <ac:chgData name="Riddhi Jain" userId="d9354064-3f7d-40a9-95b4-d6af919a2c6e" providerId="ADAL" clId="{2E904B6F-97DB-934D-B7C6-D49E3F37D0D4}" dt="2024-05-29T13:50:59.758" v="377" actId="478"/>
          <ac:picMkLst>
            <pc:docMk/>
            <pc:sldMk cId="1190404226" sldId="261"/>
            <ac:picMk id="10" creationId="{0EEF551E-1DBA-DE11-A929-F8A82CE68AAE}"/>
          </ac:picMkLst>
        </pc:picChg>
        <pc:picChg chg="add del mod">
          <ac:chgData name="Riddhi Jain" userId="d9354064-3f7d-40a9-95b4-d6af919a2c6e" providerId="ADAL" clId="{2E904B6F-97DB-934D-B7C6-D49E3F37D0D4}" dt="2024-05-29T15:22:30.002" v="389" actId="478"/>
          <ac:picMkLst>
            <pc:docMk/>
            <pc:sldMk cId="1190404226" sldId="261"/>
            <ac:picMk id="12" creationId="{694C8A74-5945-848F-DD16-2B6B726428D1}"/>
          </ac:picMkLst>
        </pc:picChg>
        <pc:picChg chg="add del mod">
          <ac:chgData name="Riddhi Jain" userId="d9354064-3f7d-40a9-95b4-d6af919a2c6e" providerId="ADAL" clId="{2E904B6F-97DB-934D-B7C6-D49E3F37D0D4}" dt="2024-05-29T15:23:50.608" v="396" actId="478"/>
          <ac:picMkLst>
            <pc:docMk/>
            <pc:sldMk cId="1190404226" sldId="261"/>
            <ac:picMk id="17" creationId="{C34DB118-8788-C9D2-A566-667C172F06DD}"/>
          </ac:picMkLst>
        </pc:picChg>
        <pc:picChg chg="add del mod">
          <ac:chgData name="Riddhi Jain" userId="d9354064-3f7d-40a9-95b4-d6af919a2c6e" providerId="ADAL" clId="{2E904B6F-97DB-934D-B7C6-D49E3F37D0D4}" dt="2024-05-29T15:24:21.894" v="401" actId="478"/>
          <ac:picMkLst>
            <pc:docMk/>
            <pc:sldMk cId="1190404226" sldId="261"/>
            <ac:picMk id="19" creationId="{B7FC7E26-D173-31DA-A776-09F78BB11D19}"/>
          </ac:picMkLst>
        </pc:picChg>
        <pc:picChg chg="add mod">
          <ac:chgData name="Riddhi Jain" userId="d9354064-3f7d-40a9-95b4-d6af919a2c6e" providerId="ADAL" clId="{2E904B6F-97DB-934D-B7C6-D49E3F37D0D4}" dt="2024-05-29T15:34:40.248" v="565" actId="1076"/>
          <ac:picMkLst>
            <pc:docMk/>
            <pc:sldMk cId="1190404226" sldId="261"/>
            <ac:picMk id="21" creationId="{D9BD15C3-D44C-624D-9485-65E2077F06FE}"/>
          </ac:picMkLst>
        </pc:picChg>
        <pc:cxnChg chg="add del mod">
          <ac:chgData name="Riddhi Jain" userId="d9354064-3f7d-40a9-95b4-d6af919a2c6e" providerId="ADAL" clId="{2E904B6F-97DB-934D-B7C6-D49E3F37D0D4}" dt="2024-05-29T15:22:31.665" v="390" actId="478"/>
          <ac:cxnSpMkLst>
            <pc:docMk/>
            <pc:sldMk cId="1190404226" sldId="261"/>
            <ac:cxnSpMk id="15" creationId="{6581AEE9-87FD-685F-3791-388F417902F1}"/>
          </ac:cxnSpMkLst>
        </pc:cxnChg>
      </pc:sldChg>
      <pc:sldChg chg="addSp delSp modSp mod">
        <pc:chgData name="Riddhi Jain" userId="d9354064-3f7d-40a9-95b4-d6af919a2c6e" providerId="ADAL" clId="{2E904B6F-97DB-934D-B7C6-D49E3F37D0D4}" dt="2024-05-29T13:35:43.036" v="353" actId="1076"/>
        <pc:sldMkLst>
          <pc:docMk/>
          <pc:sldMk cId="3631548886" sldId="262"/>
        </pc:sldMkLst>
        <pc:spChg chg="add del mod">
          <ac:chgData name="Riddhi Jain" userId="d9354064-3f7d-40a9-95b4-d6af919a2c6e" providerId="ADAL" clId="{2E904B6F-97DB-934D-B7C6-D49E3F37D0D4}" dt="2024-05-29T13:34:04.270" v="337"/>
          <ac:spMkLst>
            <pc:docMk/>
            <pc:sldMk cId="3631548886" sldId="262"/>
            <ac:spMk id="4" creationId="{4A8873A1-8DBE-733D-E532-B3CE846FF9F7}"/>
          </ac:spMkLst>
        </pc:spChg>
        <pc:spChg chg="add del mod">
          <ac:chgData name="Riddhi Jain" userId="d9354064-3f7d-40a9-95b4-d6af919a2c6e" providerId="ADAL" clId="{2E904B6F-97DB-934D-B7C6-D49E3F37D0D4}" dt="2024-05-29T13:35:33.094" v="346"/>
          <ac:spMkLst>
            <pc:docMk/>
            <pc:sldMk cId="3631548886" sldId="262"/>
            <ac:spMk id="12" creationId="{619A45DA-CB20-4C94-1A8B-E26700C7BE6C}"/>
          </ac:spMkLst>
        </pc:spChg>
        <pc:picChg chg="del">
          <ac:chgData name="Riddhi Jain" userId="d9354064-3f7d-40a9-95b4-d6af919a2c6e" providerId="ADAL" clId="{2E904B6F-97DB-934D-B7C6-D49E3F37D0D4}" dt="2024-05-29T13:33:59.020" v="336" actId="478"/>
          <ac:picMkLst>
            <pc:docMk/>
            <pc:sldMk cId="3631548886" sldId="262"/>
            <ac:picMk id="5" creationId="{179E8C35-4ABE-EFD5-9259-A4E9BF1F2D97}"/>
          </ac:picMkLst>
        </pc:picChg>
        <pc:picChg chg="add del mod">
          <ac:chgData name="Riddhi Jain" userId="d9354064-3f7d-40a9-95b4-d6af919a2c6e" providerId="ADAL" clId="{2E904B6F-97DB-934D-B7C6-D49E3F37D0D4}" dt="2024-05-29T13:35:30.948" v="345" actId="478"/>
          <ac:picMkLst>
            <pc:docMk/>
            <pc:sldMk cId="3631548886" sldId="262"/>
            <ac:picMk id="7" creationId="{B60C7489-B286-5B9C-C84A-4D66782D5D98}"/>
          </ac:picMkLst>
        </pc:picChg>
        <pc:picChg chg="add del mod">
          <ac:chgData name="Riddhi Jain" userId="d9354064-3f7d-40a9-95b4-d6af919a2c6e" providerId="ADAL" clId="{2E904B6F-97DB-934D-B7C6-D49E3F37D0D4}" dt="2024-05-29T13:35:30.948" v="345" actId="478"/>
          <ac:picMkLst>
            <pc:docMk/>
            <pc:sldMk cId="3631548886" sldId="262"/>
            <ac:picMk id="9" creationId="{9903256C-24D7-DA60-5991-A27D55C835D8}"/>
          </ac:picMkLst>
        </pc:picChg>
        <pc:picChg chg="del">
          <ac:chgData name="Riddhi Jain" userId="d9354064-3f7d-40a9-95b4-d6af919a2c6e" providerId="ADAL" clId="{2E904B6F-97DB-934D-B7C6-D49E3F37D0D4}" dt="2024-05-29T13:33:57.540" v="335" actId="478"/>
          <ac:picMkLst>
            <pc:docMk/>
            <pc:sldMk cId="3631548886" sldId="262"/>
            <ac:picMk id="11" creationId="{BFA237C4-3978-2BC5-4E01-2E1D46A1E1ED}"/>
          </ac:picMkLst>
        </pc:picChg>
        <pc:picChg chg="del">
          <ac:chgData name="Riddhi Jain" userId="d9354064-3f7d-40a9-95b4-d6af919a2c6e" providerId="ADAL" clId="{2E904B6F-97DB-934D-B7C6-D49E3F37D0D4}" dt="2024-05-29T13:33:57.540" v="335" actId="478"/>
          <ac:picMkLst>
            <pc:docMk/>
            <pc:sldMk cId="3631548886" sldId="262"/>
            <ac:picMk id="13" creationId="{04E9EAC4-9010-8EA3-4B89-E8CB57057C70}"/>
          </ac:picMkLst>
        </pc:picChg>
        <pc:picChg chg="del">
          <ac:chgData name="Riddhi Jain" userId="d9354064-3f7d-40a9-95b4-d6af919a2c6e" providerId="ADAL" clId="{2E904B6F-97DB-934D-B7C6-D49E3F37D0D4}" dt="2024-05-29T13:33:57.540" v="335" actId="478"/>
          <ac:picMkLst>
            <pc:docMk/>
            <pc:sldMk cId="3631548886" sldId="262"/>
            <ac:picMk id="15" creationId="{0A57BC64-00B7-9D3C-FFC8-46177939DF59}"/>
          </ac:picMkLst>
        </pc:picChg>
        <pc:picChg chg="add mod">
          <ac:chgData name="Riddhi Jain" userId="d9354064-3f7d-40a9-95b4-d6af919a2c6e" providerId="ADAL" clId="{2E904B6F-97DB-934D-B7C6-D49E3F37D0D4}" dt="2024-05-29T13:35:43.036" v="353" actId="1076"/>
          <ac:picMkLst>
            <pc:docMk/>
            <pc:sldMk cId="3631548886" sldId="262"/>
            <ac:picMk id="16" creationId="{8005A4F4-C7DE-7152-CF24-9D59177711BF}"/>
          </ac:picMkLst>
        </pc:picChg>
        <pc:picChg chg="del">
          <ac:chgData name="Riddhi Jain" userId="d9354064-3f7d-40a9-95b4-d6af919a2c6e" providerId="ADAL" clId="{2E904B6F-97DB-934D-B7C6-D49E3F37D0D4}" dt="2024-05-29T13:33:57.540" v="335" actId="478"/>
          <ac:picMkLst>
            <pc:docMk/>
            <pc:sldMk cId="3631548886" sldId="262"/>
            <ac:picMk id="17" creationId="{3B370790-A107-6512-4096-41CC7FFA7C13}"/>
          </ac:picMkLst>
        </pc:picChg>
        <pc:picChg chg="add mod">
          <ac:chgData name="Riddhi Jain" userId="d9354064-3f7d-40a9-95b4-d6af919a2c6e" providerId="ADAL" clId="{2E904B6F-97DB-934D-B7C6-D49E3F37D0D4}" dt="2024-05-29T13:35:39.853" v="352" actId="1076"/>
          <ac:picMkLst>
            <pc:docMk/>
            <pc:sldMk cId="3631548886" sldId="262"/>
            <ac:picMk id="19" creationId="{02AAEBCC-565B-2D4C-9646-1ED72E7658B2}"/>
          </ac:picMkLst>
        </pc:picChg>
      </pc:sldChg>
      <pc:sldChg chg="del">
        <pc:chgData name="Riddhi Jain" userId="d9354064-3f7d-40a9-95b4-d6af919a2c6e" providerId="ADAL" clId="{2E904B6F-97DB-934D-B7C6-D49E3F37D0D4}" dt="2024-05-29T15:40:33.872" v="800" actId="2696"/>
        <pc:sldMkLst>
          <pc:docMk/>
          <pc:sldMk cId="3055716925" sldId="263"/>
        </pc:sldMkLst>
      </pc:sldChg>
      <pc:sldChg chg="del">
        <pc:chgData name="Riddhi Jain" userId="d9354064-3f7d-40a9-95b4-d6af919a2c6e" providerId="ADAL" clId="{2E904B6F-97DB-934D-B7C6-D49E3F37D0D4}" dt="2024-05-29T15:40:35.399" v="801" actId="2696"/>
        <pc:sldMkLst>
          <pc:docMk/>
          <pc:sldMk cId="3398587702" sldId="264"/>
        </pc:sldMkLst>
      </pc:sldChg>
      <pc:sldChg chg="del">
        <pc:chgData name="Riddhi Jain" userId="d9354064-3f7d-40a9-95b4-d6af919a2c6e" providerId="ADAL" clId="{2E904B6F-97DB-934D-B7C6-D49E3F37D0D4}" dt="2024-05-29T15:40:36.287" v="802" actId="2696"/>
        <pc:sldMkLst>
          <pc:docMk/>
          <pc:sldMk cId="428478327" sldId="265"/>
        </pc:sldMkLst>
      </pc:sldChg>
      <pc:sldChg chg="addSp delSp modSp new mod">
        <pc:chgData name="Riddhi Jain" userId="d9354064-3f7d-40a9-95b4-d6af919a2c6e" providerId="ADAL" clId="{2E904B6F-97DB-934D-B7C6-D49E3F37D0D4}" dt="2024-05-29T15:40:26.687" v="799" actId="1076"/>
        <pc:sldMkLst>
          <pc:docMk/>
          <pc:sldMk cId="4138067306" sldId="266"/>
        </pc:sldMkLst>
        <pc:spChg chg="add mod">
          <ac:chgData name="Riddhi Jain" userId="d9354064-3f7d-40a9-95b4-d6af919a2c6e" providerId="ADAL" clId="{2E904B6F-97DB-934D-B7C6-D49E3F37D0D4}" dt="2024-05-29T15:40:22.976" v="798" actId="1076"/>
          <ac:spMkLst>
            <pc:docMk/>
            <pc:sldMk cId="4138067306" sldId="266"/>
            <ac:spMk id="4" creationId="{374FAF63-EC40-594D-C7A4-67B3506CBEA9}"/>
          </ac:spMkLst>
        </pc:spChg>
        <pc:spChg chg="add del mod">
          <ac:chgData name="Riddhi Jain" userId="d9354064-3f7d-40a9-95b4-d6af919a2c6e" providerId="ADAL" clId="{2E904B6F-97DB-934D-B7C6-D49E3F37D0D4}" dt="2024-05-29T15:39:29.365" v="781" actId="478"/>
          <ac:spMkLst>
            <pc:docMk/>
            <pc:sldMk cId="4138067306" sldId="266"/>
            <ac:spMk id="11" creationId="{5E9B010C-154C-E512-0B06-6773DAF319FD}"/>
          </ac:spMkLst>
        </pc:spChg>
        <pc:picChg chg="add del mod">
          <ac:chgData name="Riddhi Jain" userId="d9354064-3f7d-40a9-95b4-d6af919a2c6e" providerId="ADAL" clId="{2E904B6F-97DB-934D-B7C6-D49E3F37D0D4}" dt="2024-05-29T15:37:02.488" v="756" actId="478"/>
          <ac:picMkLst>
            <pc:docMk/>
            <pc:sldMk cId="4138067306" sldId="266"/>
            <ac:picMk id="3" creationId="{FB6A0727-320C-F12E-60A0-E4451CFA9B93}"/>
          </ac:picMkLst>
        </pc:picChg>
        <pc:picChg chg="add del mod">
          <ac:chgData name="Riddhi Jain" userId="d9354064-3f7d-40a9-95b4-d6af919a2c6e" providerId="ADAL" clId="{2E904B6F-97DB-934D-B7C6-D49E3F37D0D4}" dt="2024-05-29T15:38:08.455" v="764" actId="478"/>
          <ac:picMkLst>
            <pc:docMk/>
            <pc:sldMk cId="4138067306" sldId="266"/>
            <ac:picMk id="6" creationId="{50F74035-76B0-17F1-FC67-60FB2E577F67}"/>
          </ac:picMkLst>
        </pc:picChg>
        <pc:picChg chg="add del mod">
          <ac:chgData name="Riddhi Jain" userId="d9354064-3f7d-40a9-95b4-d6af919a2c6e" providerId="ADAL" clId="{2E904B6F-97DB-934D-B7C6-D49E3F37D0D4}" dt="2024-05-29T15:38:08.455" v="764" actId="478"/>
          <ac:picMkLst>
            <pc:docMk/>
            <pc:sldMk cId="4138067306" sldId="266"/>
            <ac:picMk id="8" creationId="{104CDC8B-079B-BBA5-4BAF-C06DECCC6EA4}"/>
          </ac:picMkLst>
        </pc:picChg>
        <pc:picChg chg="add del mod">
          <ac:chgData name="Riddhi Jain" userId="d9354064-3f7d-40a9-95b4-d6af919a2c6e" providerId="ADAL" clId="{2E904B6F-97DB-934D-B7C6-D49E3F37D0D4}" dt="2024-05-29T15:39:52.433" v="785" actId="478"/>
          <ac:picMkLst>
            <pc:docMk/>
            <pc:sldMk cId="4138067306" sldId="266"/>
            <ac:picMk id="10" creationId="{5A92A31F-B32A-9830-3898-82C7713B2FF0}"/>
          </ac:picMkLst>
        </pc:picChg>
        <pc:picChg chg="add mod">
          <ac:chgData name="Riddhi Jain" userId="d9354064-3f7d-40a9-95b4-d6af919a2c6e" providerId="ADAL" clId="{2E904B6F-97DB-934D-B7C6-D49E3F37D0D4}" dt="2024-05-29T15:40:26.687" v="799" actId="1076"/>
          <ac:picMkLst>
            <pc:docMk/>
            <pc:sldMk cId="4138067306" sldId="266"/>
            <ac:picMk id="13" creationId="{46A1D8EF-FA67-4770-F8E9-9E4401EA77FB}"/>
          </ac:picMkLst>
        </pc:picChg>
      </pc:sldChg>
      <pc:sldChg chg="addSp delSp modSp new mod">
        <pc:chgData name="Riddhi Jain" userId="d9354064-3f7d-40a9-95b4-d6af919a2c6e" providerId="ADAL" clId="{2E904B6F-97DB-934D-B7C6-D49E3F37D0D4}" dt="2024-05-29T15:58:15.256" v="823" actId="1076"/>
        <pc:sldMkLst>
          <pc:docMk/>
          <pc:sldMk cId="2227574626" sldId="267"/>
        </pc:sldMkLst>
        <pc:spChg chg="add mod">
          <ac:chgData name="Riddhi Jain" userId="d9354064-3f7d-40a9-95b4-d6af919a2c6e" providerId="ADAL" clId="{2E904B6F-97DB-934D-B7C6-D49E3F37D0D4}" dt="2024-05-29T15:58:06.340" v="822"/>
          <ac:spMkLst>
            <pc:docMk/>
            <pc:sldMk cId="2227574626" sldId="267"/>
            <ac:spMk id="8" creationId="{A2F2D2AB-C1A2-F1B8-2C52-B4C48128C288}"/>
          </ac:spMkLst>
        </pc:spChg>
        <pc:picChg chg="add del mod">
          <ac:chgData name="Riddhi Jain" userId="d9354064-3f7d-40a9-95b4-d6af919a2c6e" providerId="ADAL" clId="{2E904B6F-97DB-934D-B7C6-D49E3F37D0D4}" dt="2024-05-29T15:56:47.219" v="811" actId="478"/>
          <ac:picMkLst>
            <pc:docMk/>
            <pc:sldMk cId="2227574626" sldId="267"/>
            <ac:picMk id="3" creationId="{79B27FFE-DA72-8EF7-5B2D-FD69688C0910}"/>
          </ac:picMkLst>
        </pc:picChg>
        <pc:picChg chg="add del mod">
          <ac:chgData name="Riddhi Jain" userId="d9354064-3f7d-40a9-95b4-d6af919a2c6e" providerId="ADAL" clId="{2E904B6F-97DB-934D-B7C6-D49E3F37D0D4}" dt="2024-05-29T15:57:54.178" v="818" actId="478"/>
          <ac:picMkLst>
            <pc:docMk/>
            <pc:sldMk cId="2227574626" sldId="267"/>
            <ac:picMk id="5" creationId="{B9E61292-8E93-D96A-2AA2-426B3AAFD290}"/>
          </ac:picMkLst>
        </pc:picChg>
        <pc:picChg chg="add mod">
          <ac:chgData name="Riddhi Jain" userId="d9354064-3f7d-40a9-95b4-d6af919a2c6e" providerId="ADAL" clId="{2E904B6F-97DB-934D-B7C6-D49E3F37D0D4}" dt="2024-05-29T15:58:15.256" v="823" actId="1076"/>
          <ac:picMkLst>
            <pc:docMk/>
            <pc:sldMk cId="2227574626" sldId="267"/>
            <ac:picMk id="7" creationId="{06E44741-184E-F1A3-ACA0-FB71479B7DDA}"/>
          </ac:picMkLst>
        </pc:picChg>
      </pc:sldChg>
      <pc:sldChg chg="addSp delSp modSp new mod">
        <pc:chgData name="Riddhi Jain" userId="d9354064-3f7d-40a9-95b4-d6af919a2c6e" providerId="ADAL" clId="{2E904B6F-97DB-934D-B7C6-D49E3F37D0D4}" dt="2024-05-29T16:02:58.949" v="841" actId="1076"/>
        <pc:sldMkLst>
          <pc:docMk/>
          <pc:sldMk cId="3798568252" sldId="268"/>
        </pc:sldMkLst>
        <pc:spChg chg="add mod">
          <ac:chgData name="Riddhi Jain" userId="d9354064-3f7d-40a9-95b4-d6af919a2c6e" providerId="ADAL" clId="{2E904B6F-97DB-934D-B7C6-D49E3F37D0D4}" dt="2024-05-29T16:01:39.945" v="829"/>
          <ac:spMkLst>
            <pc:docMk/>
            <pc:sldMk cId="3798568252" sldId="268"/>
            <ac:spMk id="4" creationId="{3F18D26F-CF23-E250-0B2D-271C6BA0497F}"/>
          </ac:spMkLst>
        </pc:spChg>
        <pc:picChg chg="add del mod">
          <ac:chgData name="Riddhi Jain" userId="d9354064-3f7d-40a9-95b4-d6af919a2c6e" providerId="ADAL" clId="{2E904B6F-97DB-934D-B7C6-D49E3F37D0D4}" dt="2024-05-29T16:02:29.656" v="830" actId="478"/>
          <ac:picMkLst>
            <pc:docMk/>
            <pc:sldMk cId="3798568252" sldId="268"/>
            <ac:picMk id="3" creationId="{8EAF04E6-D71C-316B-7336-C2BF75A3CCE7}"/>
          </ac:picMkLst>
        </pc:picChg>
        <pc:picChg chg="add del mod">
          <ac:chgData name="Riddhi Jain" userId="d9354064-3f7d-40a9-95b4-d6af919a2c6e" providerId="ADAL" clId="{2E904B6F-97DB-934D-B7C6-D49E3F37D0D4}" dt="2024-05-29T16:02:48.756" v="835" actId="478"/>
          <ac:picMkLst>
            <pc:docMk/>
            <pc:sldMk cId="3798568252" sldId="268"/>
            <ac:picMk id="6" creationId="{8D18D31E-7B28-FAB5-B43D-2BAE5A9FD526}"/>
          </ac:picMkLst>
        </pc:picChg>
        <pc:picChg chg="add mod">
          <ac:chgData name="Riddhi Jain" userId="d9354064-3f7d-40a9-95b4-d6af919a2c6e" providerId="ADAL" clId="{2E904B6F-97DB-934D-B7C6-D49E3F37D0D4}" dt="2024-05-29T16:02:58.949" v="841" actId="1076"/>
          <ac:picMkLst>
            <pc:docMk/>
            <pc:sldMk cId="3798568252" sldId="268"/>
            <ac:picMk id="8" creationId="{EB370960-7666-2417-D436-95554068F915}"/>
          </ac:picMkLst>
        </pc:picChg>
      </pc:sldChg>
    </pc:docChg>
  </pc:docChgLst>
  <pc:docChgLst>
    <pc:chgData name="Riddhi Jain" userId="d9354064-3f7d-40a9-95b4-d6af919a2c6e" providerId="ADAL" clId="{B3D06274-855A-2B43-9DBB-B9A814B442FE}"/>
    <pc:docChg chg="undo redo custSel modSld">
      <pc:chgData name="Riddhi Jain" userId="d9354064-3f7d-40a9-95b4-d6af919a2c6e" providerId="ADAL" clId="{B3D06274-855A-2B43-9DBB-B9A814B442FE}" dt="2024-04-20T14:35:01.208" v="3" actId="1076"/>
      <pc:docMkLst>
        <pc:docMk/>
      </pc:docMkLst>
      <pc:sldChg chg="modSp mod">
        <pc:chgData name="Riddhi Jain" userId="d9354064-3f7d-40a9-95b4-d6af919a2c6e" providerId="ADAL" clId="{B3D06274-855A-2B43-9DBB-B9A814B442FE}" dt="2024-04-20T14:35:01.208" v="3" actId="1076"/>
        <pc:sldMkLst>
          <pc:docMk/>
          <pc:sldMk cId="3631548886" sldId="262"/>
        </pc:sldMkLst>
        <pc:picChg chg="mod">
          <ac:chgData name="Riddhi Jain" userId="d9354064-3f7d-40a9-95b4-d6af919a2c6e" providerId="ADAL" clId="{B3D06274-855A-2B43-9DBB-B9A814B442FE}" dt="2024-04-20T14:35:01.208" v="3" actId="1076"/>
          <ac:picMkLst>
            <pc:docMk/>
            <pc:sldMk cId="3631548886" sldId="262"/>
            <ac:picMk id="15" creationId="{0A57BC64-00B7-9D3C-FFC8-46177939DF59}"/>
          </ac:picMkLst>
        </pc:picChg>
        <pc:picChg chg="mod">
          <ac:chgData name="Riddhi Jain" userId="d9354064-3f7d-40a9-95b4-d6af919a2c6e" providerId="ADAL" clId="{B3D06274-855A-2B43-9DBB-B9A814B442FE}" dt="2024-04-20T14:35:01.208" v="3" actId="1076"/>
          <ac:picMkLst>
            <pc:docMk/>
            <pc:sldMk cId="3631548886" sldId="262"/>
            <ac:picMk id="17" creationId="{3B370790-A107-6512-4096-41CC7FFA7C13}"/>
          </ac:picMkLst>
        </pc:picChg>
      </pc:sldChg>
    </pc:docChg>
  </pc:docChgLst>
  <pc:docChgLst>
    <pc:chgData name="Riddhi Jain" userId="d9354064-3f7d-40a9-95b4-d6af919a2c6e" providerId="ADAL" clId="{A2FB7EF9-375D-8748-8622-04E85F5F3863}"/>
    <pc:docChg chg="undo custSel addSld delSld modSld sldOrd">
      <pc:chgData name="Riddhi Jain" userId="d9354064-3f7d-40a9-95b4-d6af919a2c6e" providerId="ADAL" clId="{A2FB7EF9-375D-8748-8622-04E85F5F3863}" dt="2024-02-27T19:37:35.319" v="347" actId="20578"/>
      <pc:docMkLst>
        <pc:docMk/>
      </pc:docMkLst>
      <pc:sldChg chg="addSp delSp modSp mod">
        <pc:chgData name="Riddhi Jain" userId="d9354064-3f7d-40a9-95b4-d6af919a2c6e" providerId="ADAL" clId="{A2FB7EF9-375D-8748-8622-04E85F5F3863}" dt="2024-02-27T18:52:00.856" v="39" actId="207"/>
        <pc:sldMkLst>
          <pc:docMk/>
          <pc:sldMk cId="3558996176" sldId="259"/>
        </pc:sldMkLst>
        <pc:spChg chg="add del mod">
          <ac:chgData name="Riddhi Jain" userId="d9354064-3f7d-40a9-95b4-d6af919a2c6e" providerId="ADAL" clId="{A2FB7EF9-375D-8748-8622-04E85F5F3863}" dt="2024-02-27T18:49:00.714" v="1" actId="931"/>
          <ac:spMkLst>
            <pc:docMk/>
            <pc:sldMk cId="3558996176" sldId="259"/>
            <ac:spMk id="3" creationId="{54328294-684C-7A5D-ED8F-2D2C67379502}"/>
          </ac:spMkLst>
        </pc:spChg>
        <pc:spChg chg="mod">
          <ac:chgData name="Riddhi Jain" userId="d9354064-3f7d-40a9-95b4-d6af919a2c6e" providerId="ADAL" clId="{A2FB7EF9-375D-8748-8622-04E85F5F3863}" dt="2024-02-27T18:52:00.856" v="39" actId="207"/>
          <ac:spMkLst>
            <pc:docMk/>
            <pc:sldMk cId="3558996176" sldId="259"/>
            <ac:spMk id="6" creationId="{D557D660-04E2-D0AE-A918-987471D8F6A6}"/>
          </ac:spMkLst>
        </pc:spChg>
        <pc:spChg chg="add del mod">
          <ac:chgData name="Riddhi Jain" userId="d9354064-3f7d-40a9-95b4-d6af919a2c6e" providerId="ADAL" clId="{A2FB7EF9-375D-8748-8622-04E85F5F3863}" dt="2024-02-27T18:50:05.162" v="11" actId="931"/>
          <ac:spMkLst>
            <pc:docMk/>
            <pc:sldMk cId="3558996176" sldId="259"/>
            <ac:spMk id="9" creationId="{1CD9C7D7-69F8-5916-30BB-9A35CD0F716B}"/>
          </ac:spMkLst>
        </pc:spChg>
        <pc:picChg chg="del">
          <ac:chgData name="Riddhi Jain" userId="d9354064-3f7d-40a9-95b4-d6af919a2c6e" providerId="ADAL" clId="{A2FB7EF9-375D-8748-8622-04E85F5F3863}" dt="2024-02-27T18:48:54.152" v="0" actId="478"/>
          <ac:picMkLst>
            <pc:docMk/>
            <pc:sldMk cId="3558996176" sldId="259"/>
            <ac:picMk id="5" creationId="{A3B0A134-FC4B-234D-DB67-F4C67B5D8A7A}"/>
          </ac:picMkLst>
        </pc:picChg>
        <pc:picChg chg="add del mod modCrop">
          <ac:chgData name="Riddhi Jain" userId="d9354064-3f7d-40a9-95b4-d6af919a2c6e" providerId="ADAL" clId="{A2FB7EF9-375D-8748-8622-04E85F5F3863}" dt="2024-02-27T18:49:59.594" v="10" actId="478"/>
          <ac:picMkLst>
            <pc:docMk/>
            <pc:sldMk cId="3558996176" sldId="259"/>
            <ac:picMk id="7" creationId="{C5EB5FAC-99AB-032B-649C-961181016086}"/>
          </ac:picMkLst>
        </pc:picChg>
        <pc:picChg chg="add mod modCrop">
          <ac:chgData name="Riddhi Jain" userId="d9354064-3f7d-40a9-95b4-d6af919a2c6e" providerId="ADAL" clId="{A2FB7EF9-375D-8748-8622-04E85F5F3863}" dt="2024-02-27T18:50:17.093" v="16" actId="1076"/>
          <ac:picMkLst>
            <pc:docMk/>
            <pc:sldMk cId="3558996176" sldId="259"/>
            <ac:picMk id="11" creationId="{4537B121-67DD-F442-8BFD-26EBD8913A95}"/>
          </ac:picMkLst>
        </pc:picChg>
      </pc:sldChg>
      <pc:sldChg chg="addSp modSp new mod">
        <pc:chgData name="Riddhi Jain" userId="d9354064-3f7d-40a9-95b4-d6af919a2c6e" providerId="ADAL" clId="{A2FB7EF9-375D-8748-8622-04E85F5F3863}" dt="2024-02-27T18:52:48.330" v="139" actId="1076"/>
        <pc:sldMkLst>
          <pc:docMk/>
          <pc:sldMk cId="3001913062" sldId="260"/>
        </pc:sldMkLst>
        <pc:spChg chg="add mod">
          <ac:chgData name="Riddhi Jain" userId="d9354064-3f7d-40a9-95b4-d6af919a2c6e" providerId="ADAL" clId="{A2FB7EF9-375D-8748-8622-04E85F5F3863}" dt="2024-02-27T18:52:48.330" v="139" actId="1076"/>
          <ac:spMkLst>
            <pc:docMk/>
            <pc:sldMk cId="3001913062" sldId="260"/>
            <ac:spMk id="4" creationId="{64BD513E-FD80-392D-73FF-7EACEEE64D5B}"/>
          </ac:spMkLst>
        </pc:spChg>
        <pc:picChg chg="add mod modCrop">
          <ac:chgData name="Riddhi Jain" userId="d9354064-3f7d-40a9-95b4-d6af919a2c6e" providerId="ADAL" clId="{A2FB7EF9-375D-8748-8622-04E85F5F3863}" dt="2024-02-27T18:51:33.671" v="37" actId="1076"/>
          <ac:picMkLst>
            <pc:docMk/>
            <pc:sldMk cId="3001913062" sldId="260"/>
            <ac:picMk id="3" creationId="{F2E9DBE7-DAEB-965A-FCCE-04EDCB713AB9}"/>
          </ac:picMkLst>
        </pc:picChg>
      </pc:sldChg>
      <pc:sldChg chg="new del">
        <pc:chgData name="Riddhi Jain" userId="d9354064-3f7d-40a9-95b4-d6af919a2c6e" providerId="ADAL" clId="{A2FB7EF9-375D-8748-8622-04E85F5F3863}" dt="2024-02-27T18:50:25.764" v="18" actId="680"/>
        <pc:sldMkLst>
          <pc:docMk/>
          <pc:sldMk cId="4109712423" sldId="260"/>
        </pc:sldMkLst>
      </pc:sldChg>
      <pc:sldChg chg="addSp delSp modSp new mod">
        <pc:chgData name="Riddhi Jain" userId="d9354064-3f7d-40a9-95b4-d6af919a2c6e" providerId="ADAL" clId="{A2FB7EF9-375D-8748-8622-04E85F5F3863}" dt="2024-02-27T19:36:40.897" v="337" actId="12789"/>
        <pc:sldMkLst>
          <pc:docMk/>
          <pc:sldMk cId="1190404226" sldId="261"/>
        </pc:sldMkLst>
        <pc:picChg chg="add del mod modCrop">
          <ac:chgData name="Riddhi Jain" userId="d9354064-3f7d-40a9-95b4-d6af919a2c6e" providerId="ADAL" clId="{A2FB7EF9-375D-8748-8622-04E85F5F3863}" dt="2024-02-27T18:57:45.759" v="148" actId="478"/>
          <ac:picMkLst>
            <pc:docMk/>
            <pc:sldMk cId="1190404226" sldId="261"/>
            <ac:picMk id="3" creationId="{BA397D21-C715-0AC8-EFD1-FEC89C07CDCD}"/>
          </ac:picMkLst>
        </pc:picChg>
        <pc:picChg chg="add del mod">
          <ac:chgData name="Riddhi Jain" userId="d9354064-3f7d-40a9-95b4-d6af919a2c6e" providerId="ADAL" clId="{A2FB7EF9-375D-8748-8622-04E85F5F3863}" dt="2024-02-27T19:36:05.059" v="325" actId="478"/>
          <ac:picMkLst>
            <pc:docMk/>
            <pc:sldMk cId="1190404226" sldId="261"/>
            <ac:picMk id="5" creationId="{E31BAA56-F458-BA42-73D3-5644778CDF01}"/>
          </ac:picMkLst>
        </pc:picChg>
        <pc:picChg chg="add del mod">
          <ac:chgData name="Riddhi Jain" userId="d9354064-3f7d-40a9-95b4-d6af919a2c6e" providerId="ADAL" clId="{A2FB7EF9-375D-8748-8622-04E85F5F3863}" dt="2024-02-27T19:33:29.704" v="307" actId="478"/>
          <ac:picMkLst>
            <pc:docMk/>
            <pc:sldMk cId="1190404226" sldId="261"/>
            <ac:picMk id="7" creationId="{49758973-B670-B6E7-7902-28F12E92D85C}"/>
          </ac:picMkLst>
        </pc:picChg>
        <pc:picChg chg="add mod">
          <ac:chgData name="Riddhi Jain" userId="d9354064-3f7d-40a9-95b4-d6af919a2c6e" providerId="ADAL" clId="{A2FB7EF9-375D-8748-8622-04E85F5F3863}" dt="2024-02-27T19:36:40.897" v="337" actId="12789"/>
          <ac:picMkLst>
            <pc:docMk/>
            <pc:sldMk cId="1190404226" sldId="261"/>
            <ac:picMk id="9" creationId="{714DFE97-9BFA-8941-109C-54881BFDDF57}"/>
          </ac:picMkLst>
        </pc:picChg>
      </pc:sldChg>
      <pc:sldChg chg="addSp delSp modSp new mod ord">
        <pc:chgData name="Riddhi Jain" userId="d9354064-3f7d-40a9-95b4-d6af919a2c6e" providerId="ADAL" clId="{A2FB7EF9-375D-8748-8622-04E85F5F3863}" dt="2024-02-27T19:37:35.319" v="347" actId="20578"/>
        <pc:sldMkLst>
          <pc:docMk/>
          <pc:sldMk cId="3631548886" sldId="262"/>
        </pc:sldMkLst>
        <pc:spChg chg="mod">
          <ac:chgData name="Riddhi Jain" userId="d9354064-3f7d-40a9-95b4-d6af919a2c6e" providerId="ADAL" clId="{A2FB7EF9-375D-8748-8622-04E85F5F3863}" dt="2024-02-27T18:58:21.152" v="223" actId="20577"/>
          <ac:spMkLst>
            <pc:docMk/>
            <pc:sldMk cId="3631548886" sldId="262"/>
            <ac:spMk id="2" creationId="{E3D63C84-5CA6-6147-DCF4-22D81E92DC5A}"/>
          </ac:spMkLst>
        </pc:spChg>
        <pc:spChg chg="del">
          <ac:chgData name="Riddhi Jain" userId="d9354064-3f7d-40a9-95b4-d6af919a2c6e" providerId="ADAL" clId="{A2FB7EF9-375D-8748-8622-04E85F5F3863}" dt="2024-02-27T18:58:26.173" v="224" actId="931"/>
          <ac:spMkLst>
            <pc:docMk/>
            <pc:sldMk cId="3631548886" sldId="262"/>
            <ac:spMk id="3" creationId="{5228D94B-E31B-FE03-B61F-7D3942347063}"/>
          </ac:spMkLst>
        </pc:spChg>
        <pc:picChg chg="add mod modCrop">
          <ac:chgData name="Riddhi Jain" userId="d9354064-3f7d-40a9-95b4-d6af919a2c6e" providerId="ADAL" clId="{A2FB7EF9-375D-8748-8622-04E85F5F3863}" dt="2024-02-27T19:15:52.543" v="278" actId="1076"/>
          <ac:picMkLst>
            <pc:docMk/>
            <pc:sldMk cId="3631548886" sldId="262"/>
            <ac:picMk id="5" creationId="{179E8C35-4ABE-EFD5-9259-A4E9BF1F2D97}"/>
          </ac:picMkLst>
        </pc:picChg>
        <pc:picChg chg="add del mod">
          <ac:chgData name="Riddhi Jain" userId="d9354064-3f7d-40a9-95b4-d6af919a2c6e" providerId="ADAL" clId="{A2FB7EF9-375D-8748-8622-04E85F5F3863}" dt="2024-02-27T19:14:56.503" v="257" actId="478"/>
          <ac:picMkLst>
            <pc:docMk/>
            <pc:sldMk cId="3631548886" sldId="262"/>
            <ac:picMk id="7" creationId="{C8440C4E-C145-5121-7CAD-7D60FFAF2762}"/>
          </ac:picMkLst>
        </pc:picChg>
        <pc:picChg chg="add del mod">
          <ac:chgData name="Riddhi Jain" userId="d9354064-3f7d-40a9-95b4-d6af919a2c6e" providerId="ADAL" clId="{A2FB7EF9-375D-8748-8622-04E85F5F3863}" dt="2024-02-27T19:14:56.503" v="257" actId="478"/>
          <ac:picMkLst>
            <pc:docMk/>
            <pc:sldMk cId="3631548886" sldId="262"/>
            <ac:picMk id="9" creationId="{CEB70E25-5829-D93E-27F8-393460D0EBAA}"/>
          </ac:picMkLst>
        </pc:picChg>
        <pc:picChg chg="add mod">
          <ac:chgData name="Riddhi Jain" userId="d9354064-3f7d-40a9-95b4-d6af919a2c6e" providerId="ADAL" clId="{A2FB7EF9-375D-8748-8622-04E85F5F3863}" dt="2024-02-27T19:16:37.906" v="287" actId="1076"/>
          <ac:picMkLst>
            <pc:docMk/>
            <pc:sldMk cId="3631548886" sldId="262"/>
            <ac:picMk id="11" creationId="{BFA237C4-3978-2BC5-4E01-2E1D46A1E1ED}"/>
          </ac:picMkLst>
        </pc:picChg>
        <pc:picChg chg="add mod">
          <ac:chgData name="Riddhi Jain" userId="d9354064-3f7d-40a9-95b4-d6af919a2c6e" providerId="ADAL" clId="{A2FB7EF9-375D-8748-8622-04E85F5F3863}" dt="2024-02-27T19:16:41.401" v="288" actId="1076"/>
          <ac:picMkLst>
            <pc:docMk/>
            <pc:sldMk cId="3631548886" sldId="262"/>
            <ac:picMk id="13" creationId="{04E9EAC4-9010-8EA3-4B89-E8CB57057C70}"/>
          </ac:picMkLst>
        </pc:picChg>
        <pc:picChg chg="add mod">
          <ac:chgData name="Riddhi Jain" userId="d9354064-3f7d-40a9-95b4-d6af919a2c6e" providerId="ADAL" clId="{A2FB7EF9-375D-8748-8622-04E85F5F3863}" dt="2024-02-27T19:15:58.888" v="280" actId="1076"/>
          <ac:picMkLst>
            <pc:docMk/>
            <pc:sldMk cId="3631548886" sldId="262"/>
            <ac:picMk id="15" creationId="{0A57BC64-00B7-9D3C-FFC8-46177939DF59}"/>
          </ac:picMkLst>
        </pc:picChg>
        <pc:picChg chg="add mod">
          <ac:chgData name="Riddhi Jain" userId="d9354064-3f7d-40a9-95b4-d6af919a2c6e" providerId="ADAL" clId="{A2FB7EF9-375D-8748-8622-04E85F5F3863}" dt="2024-02-27T19:15:55.663" v="279" actId="1076"/>
          <ac:picMkLst>
            <pc:docMk/>
            <pc:sldMk cId="3631548886" sldId="262"/>
            <ac:picMk id="17" creationId="{3B370790-A107-6512-4096-41CC7FFA7C13}"/>
          </ac:picMkLst>
        </pc:picChg>
      </pc:sldChg>
      <pc:sldChg chg="addSp delSp modSp new mod">
        <pc:chgData name="Riddhi Jain" userId="d9354064-3f7d-40a9-95b4-d6af919a2c6e" providerId="ADAL" clId="{A2FB7EF9-375D-8748-8622-04E85F5F3863}" dt="2024-02-27T19:36:48.453" v="340" actId="12789"/>
        <pc:sldMkLst>
          <pc:docMk/>
          <pc:sldMk cId="3055716925" sldId="263"/>
        </pc:sldMkLst>
        <pc:picChg chg="add del mod">
          <ac:chgData name="Riddhi Jain" userId="d9354064-3f7d-40a9-95b4-d6af919a2c6e" providerId="ADAL" clId="{A2FB7EF9-375D-8748-8622-04E85F5F3863}" dt="2024-02-27T19:03:39.104" v="235" actId="478"/>
          <ac:picMkLst>
            <pc:docMk/>
            <pc:sldMk cId="3055716925" sldId="263"/>
            <ac:picMk id="3" creationId="{9EE4080B-98FB-23EF-7412-9EFFD9E75570}"/>
          </ac:picMkLst>
        </pc:picChg>
        <pc:picChg chg="add del mod">
          <ac:chgData name="Riddhi Jain" userId="d9354064-3f7d-40a9-95b4-d6af919a2c6e" providerId="ADAL" clId="{A2FB7EF9-375D-8748-8622-04E85F5F3863}" dt="2024-02-27T19:36:00.387" v="323" actId="478"/>
          <ac:picMkLst>
            <pc:docMk/>
            <pc:sldMk cId="3055716925" sldId="263"/>
            <ac:picMk id="5" creationId="{363F0FB9-5BB1-93AD-7C87-DC08F08D2C37}"/>
          </ac:picMkLst>
        </pc:picChg>
        <pc:picChg chg="add del mod">
          <ac:chgData name="Riddhi Jain" userId="d9354064-3f7d-40a9-95b4-d6af919a2c6e" providerId="ADAL" clId="{A2FB7EF9-375D-8748-8622-04E85F5F3863}" dt="2024-02-27T19:34:50.876" v="314" actId="478"/>
          <ac:picMkLst>
            <pc:docMk/>
            <pc:sldMk cId="3055716925" sldId="263"/>
            <ac:picMk id="7" creationId="{9F62BAF0-01AF-64BC-A016-A6033E82C193}"/>
          </ac:picMkLst>
        </pc:picChg>
        <pc:picChg chg="add del mod">
          <ac:chgData name="Riddhi Jain" userId="d9354064-3f7d-40a9-95b4-d6af919a2c6e" providerId="ADAL" clId="{A2FB7EF9-375D-8748-8622-04E85F5F3863}" dt="2024-02-27T19:35:36.347" v="318" actId="478"/>
          <ac:picMkLst>
            <pc:docMk/>
            <pc:sldMk cId="3055716925" sldId="263"/>
            <ac:picMk id="9" creationId="{51BDCF61-179D-3D49-F94A-5F022B7022B2}"/>
          </ac:picMkLst>
        </pc:picChg>
        <pc:picChg chg="add mod">
          <ac:chgData name="Riddhi Jain" userId="d9354064-3f7d-40a9-95b4-d6af919a2c6e" providerId="ADAL" clId="{A2FB7EF9-375D-8748-8622-04E85F5F3863}" dt="2024-02-27T19:36:48.453" v="340" actId="12789"/>
          <ac:picMkLst>
            <pc:docMk/>
            <pc:sldMk cId="3055716925" sldId="263"/>
            <ac:picMk id="11" creationId="{33F78407-4379-2B1F-59A3-C7C69D8CFBCA}"/>
          </ac:picMkLst>
        </pc:picChg>
      </pc:sldChg>
      <pc:sldChg chg="addSp delSp modSp new mod">
        <pc:chgData name="Riddhi Jain" userId="d9354064-3f7d-40a9-95b4-d6af919a2c6e" providerId="ADAL" clId="{A2FB7EF9-375D-8748-8622-04E85F5F3863}" dt="2024-02-27T19:36:55.571" v="343" actId="12789"/>
        <pc:sldMkLst>
          <pc:docMk/>
          <pc:sldMk cId="3398587702" sldId="264"/>
        </pc:sldMkLst>
        <pc:picChg chg="add del mod">
          <ac:chgData name="Riddhi Jain" userId="d9354064-3f7d-40a9-95b4-d6af919a2c6e" providerId="ADAL" clId="{A2FB7EF9-375D-8748-8622-04E85F5F3863}" dt="2024-02-27T19:36:19.098" v="330" actId="478"/>
          <ac:picMkLst>
            <pc:docMk/>
            <pc:sldMk cId="3398587702" sldId="264"/>
            <ac:picMk id="3" creationId="{83C69289-39D4-66EC-D628-FC253CA67285}"/>
          </ac:picMkLst>
        </pc:picChg>
        <pc:picChg chg="add mod">
          <ac:chgData name="Riddhi Jain" userId="d9354064-3f7d-40a9-95b4-d6af919a2c6e" providerId="ADAL" clId="{A2FB7EF9-375D-8748-8622-04E85F5F3863}" dt="2024-02-27T19:36:55.571" v="343" actId="12789"/>
          <ac:picMkLst>
            <pc:docMk/>
            <pc:sldMk cId="3398587702" sldId="264"/>
            <ac:picMk id="5" creationId="{F57A6C8F-2BBF-B8B4-8B78-0C0A04A011ED}"/>
          </ac:picMkLst>
        </pc:picChg>
      </pc:sldChg>
      <pc:sldChg chg="addSp delSp modSp new mod">
        <pc:chgData name="Riddhi Jain" userId="d9354064-3f7d-40a9-95b4-d6af919a2c6e" providerId="ADAL" clId="{A2FB7EF9-375D-8748-8622-04E85F5F3863}" dt="2024-02-27T19:37:02.682" v="346" actId="12789"/>
        <pc:sldMkLst>
          <pc:docMk/>
          <pc:sldMk cId="428478327" sldId="265"/>
        </pc:sldMkLst>
        <pc:picChg chg="add del mod">
          <ac:chgData name="Riddhi Jain" userId="d9354064-3f7d-40a9-95b4-d6af919a2c6e" providerId="ADAL" clId="{A2FB7EF9-375D-8748-8622-04E85F5F3863}" dt="2024-02-27T19:36:32.172" v="334" actId="478"/>
          <ac:picMkLst>
            <pc:docMk/>
            <pc:sldMk cId="428478327" sldId="265"/>
            <ac:picMk id="3" creationId="{0B1FBFCE-27F6-EF35-243A-34603548A608}"/>
          </ac:picMkLst>
        </pc:picChg>
        <pc:picChg chg="add mod">
          <ac:chgData name="Riddhi Jain" userId="d9354064-3f7d-40a9-95b4-d6af919a2c6e" providerId="ADAL" clId="{A2FB7EF9-375D-8748-8622-04E85F5F3863}" dt="2024-02-27T19:37:02.682" v="346" actId="12789"/>
          <ac:picMkLst>
            <pc:docMk/>
            <pc:sldMk cId="428478327" sldId="265"/>
            <ac:picMk id="5" creationId="{FAE65090-0688-CFB4-9E47-FC112390A781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2CF22-17B3-5E79-7DFD-9C43B54C3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F1F92-DAEC-ADD7-5E67-88FD344FF9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84F9D-6EC1-9CAA-BF1D-8569D132B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4F542-2103-70AF-2965-4E56F7376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3A369-A1D9-2BBE-496B-20F3E800D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410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B5B7B-6090-CF3D-736D-926E2B9AC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0724F6-6C6C-0D71-CC26-94AED47C90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2C07E-43BB-8ABB-CAA3-82968CE1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6C45A-B13F-D654-7995-E4A568EE2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92BE0-4FB2-CC5F-C346-E6636D21F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726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FCB40A-EDE4-F9D7-7F1E-2DB7D265A7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9E7185-FE3A-D78C-F3B4-D4A0D2422E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A5701-61E4-69B8-1319-99EB904C2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36AB9-1DC5-B126-79AE-4432C9E35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D49E1-2C70-D091-3530-67DC6DBE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289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B2E94-17A5-4C67-FC8C-E7BDE7DD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90F8E-959A-1EB4-D15E-63EED39CD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876B0-CCAE-1730-38CA-060979001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4D95F-04CA-228C-ECD7-8EA9EC31A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7258E-FB35-ECDF-D533-D36BE397C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848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9E83-E998-D946-48CD-141D121F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0F4AD-56F5-C1FB-157A-6F51F4F45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DA27E-76B5-BE35-B810-CB1553008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CEB64-2A6D-24E0-7562-10A7F102F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369A9-9622-7201-4197-4E25471F5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315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0F39A-3411-648C-8538-8ED83808C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549C4-C1F7-EF1E-BF54-85CD559F97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406FD-DE44-7E57-30A4-AB72C0551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0DC29F-9491-107C-7655-B4AFAF2F7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91BB2B-27AB-F296-0F45-2ADA70E08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5D9494-F940-DB74-818D-AFAE94BE8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6540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D8585-EE80-28CD-0BBE-BDB110B78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3B21D-72F3-5342-FE92-E9CD75688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7BF844-4B6B-0BC1-62EE-00502774D9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C66980-16A9-A1CB-8721-DE107294E3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AF4481-4728-07E5-BAEE-AF167FE271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A272DA-B645-F245-8F3A-47C5F1749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AC7BE6-A45E-CA53-5FB3-02B92B54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ADD2E5-4491-54B8-FE27-8380156B6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856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393F7-1D43-5D0F-F937-007804C65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26FD7A-457C-5BF1-4104-EB9D2BEA2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5C141F-3562-4DF5-942C-87798114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2D56E5-60F1-24E6-79F8-B9B086882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662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624B0A-CF77-4AE1-6358-1EC063FC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94BEA9-6FBB-A869-6528-26430E276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FECED5-CA68-2654-A076-758C91E93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717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3B4A1-A82F-AF07-94DB-A4BA973C9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E68F5-F470-CB75-11A3-AB1B23184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AAB2C-CC07-C0B4-D01B-35991BD0C3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B0F21F-9697-4555-B804-A57C726C7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D885E-1F33-AC77-761C-79DA23049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43CE7-DBA5-F197-0713-2E84159D8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38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73A22-5578-4FFE-F2EE-771D23982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E7C734-EF2F-9373-6C86-BFDFECA4B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9A8627-81E0-1CD2-AD28-530F5FB7AE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76E1F6-5D38-DCE4-D30F-E2F5611A9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2DC18-657E-C08D-51B7-9F383194E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44F8A-E02B-FF93-5EAF-101477D85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47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2FB6F7-FCE1-1FD7-BF95-196AE9C48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AFF86-6883-3D0D-23DF-2AF61DA8A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12FFB-23A0-5FF2-7B27-CD448CAE23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E5390-48D8-EB47-B47A-3EF1C3F8CF70}" type="datetimeFigureOut">
              <a:rPr lang="en-GB" smtClean="0"/>
              <a:t>31/05/2024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451B2-CC10-97EC-821A-BA0AB072D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25A4A-9AAA-4D95-0EFD-A949AF9F63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CF370-12A5-3744-B234-445D25D82A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446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A3689-2AEB-4B60-975A-9D497D422E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OneReach</a:t>
            </a:r>
            <a:r>
              <a:rPr lang="en-GB" dirty="0"/>
              <a:t> x Oxford </a:t>
            </a:r>
            <a:br>
              <a:rPr lang="en-GB" dirty="0"/>
            </a:br>
            <a:r>
              <a:rPr lang="en-GB" dirty="0" err="1"/>
              <a:t>ChatGPT</a:t>
            </a:r>
            <a:r>
              <a:rPr lang="en-GB" dirty="0"/>
              <a:t>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1B5AF-036A-F7BE-3BAF-E7F6529109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Riddhi J. Pitliya and Santiago </a:t>
            </a:r>
            <a:r>
              <a:rPr lang="en-GB" dirty="0" err="1"/>
              <a:t>Castiello</a:t>
            </a:r>
            <a:r>
              <a:rPr lang="en-GB" dirty="0"/>
              <a:t> de </a:t>
            </a:r>
            <a:r>
              <a:rPr lang="en-GB" dirty="0" err="1"/>
              <a:t>Obeso</a:t>
            </a:r>
            <a:endParaRPr lang="en-GB" dirty="0"/>
          </a:p>
          <a:p>
            <a:r>
              <a:rPr lang="en-GB" i="1" dirty="0"/>
              <a:t>30 May 2024</a:t>
            </a:r>
          </a:p>
        </p:txBody>
      </p:sp>
      <p:pic>
        <p:nvPicPr>
          <p:cNvPr id="1026" name="Picture 2" descr="OneReach.ai Receives Highest Scores in Customer Service and Human Resources  Use Cases in the Inaugural 2022 Gartner® Critical Capabilities for  Enterprise Conversational AI Platforms Report | Business Wire">
            <a:extLst>
              <a:ext uri="{FF2B5EF4-FFF2-40B4-BE49-F238E27FC236}">
                <a16:creationId xmlns:a16="http://schemas.microsoft.com/office/drawing/2014/main" id="{CEE46BE7-DFED-7A52-8FEF-4D9839964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425" y="5443624"/>
            <a:ext cx="2693504" cy="1346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University of Oxford visual identity - Fonts In Use">
            <a:extLst>
              <a:ext uri="{FF2B5EF4-FFF2-40B4-BE49-F238E27FC236}">
                <a16:creationId xmlns:a16="http://schemas.microsoft.com/office/drawing/2014/main" id="{4DD68F5D-4818-0359-D7A7-E8B4A1DCF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4393" y="5757000"/>
            <a:ext cx="2359998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Picture">
            <a:extLst>
              <a:ext uri="{FF2B5EF4-FFF2-40B4-BE49-F238E27FC236}">
                <a16:creationId xmlns:a16="http://schemas.microsoft.com/office/drawing/2014/main" id="{CC4A117B-C5AC-D24B-BFE7-FD8AA4A34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757000"/>
            <a:ext cx="129032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762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FF472-6D03-19E9-F38D-F59428FB4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Demographic Information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366725-72F8-F12C-FA54-255C96FCA1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9097245"/>
              </p:ext>
            </p:extLst>
          </p:nvPr>
        </p:nvGraphicFramePr>
        <p:xfrm>
          <a:off x="4655233" y="1570820"/>
          <a:ext cx="2881533" cy="489648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38997">
                  <a:extLst>
                    <a:ext uri="{9D8B030D-6E8A-4147-A177-3AD203B41FA5}">
                      <a16:colId xmlns:a16="http://schemas.microsoft.com/office/drawing/2014/main" val="2795417335"/>
                    </a:ext>
                  </a:extLst>
                </a:gridCol>
                <a:gridCol w="942536">
                  <a:extLst>
                    <a:ext uri="{9D8B030D-6E8A-4147-A177-3AD203B41FA5}">
                      <a16:colId xmlns:a16="http://schemas.microsoft.com/office/drawing/2014/main" val="385876386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b="1" dirty="0">
                          <a:effectLst/>
                        </a:rPr>
                        <a:t>Total N</a:t>
                      </a:r>
                    </a:p>
                  </a:txBody>
                  <a:tcPr marL="47625" marR="47625" marT="38100" marB="3810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b="1" dirty="0">
                          <a:effectLst/>
                        </a:rPr>
                        <a:t>99.00</a:t>
                      </a:r>
                    </a:p>
                  </a:txBody>
                  <a:tcPr marL="47625" marR="47625" marT="38100" marB="3810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74440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Males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60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860980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Females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>
                          <a:effectLst/>
                        </a:rPr>
                        <a:t>38</a:t>
                      </a:r>
                      <a:endParaRPr lang="en-HK" dirty="0">
                        <a:effectLst/>
                      </a:endParaRP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65467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Other Gender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1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365849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Mean Age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38.51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883741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SD Age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8.12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575877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Counterbalance A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43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880105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Counterbalance B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56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978924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 err="1">
                          <a:effectLst/>
                        </a:rPr>
                        <a:t>GorillaExp</a:t>
                      </a:r>
                      <a:r>
                        <a:rPr lang="en-HK" dirty="0">
                          <a:effectLst/>
                        </a:rPr>
                        <a:t> A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10</a:t>
                      </a:r>
                    </a:p>
                  </a:txBody>
                  <a:tcPr marL="47625" marR="47625" marT="38100" marB="3810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940119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dirty="0" err="1">
                          <a:effectLst/>
                        </a:rPr>
                        <a:t>GorillaExp</a:t>
                      </a:r>
                      <a:r>
                        <a:rPr lang="en-HK" dirty="0">
                          <a:effectLst/>
                        </a:rPr>
                        <a:t> B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34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425246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HK" dirty="0" err="1">
                          <a:effectLst/>
                        </a:rPr>
                        <a:t>GorillaExp</a:t>
                      </a:r>
                      <a:r>
                        <a:rPr lang="en-HK" dirty="0">
                          <a:effectLst/>
                        </a:rPr>
                        <a:t> AB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HK" dirty="0">
                          <a:effectLst/>
                        </a:rPr>
                        <a:t>55</a:t>
                      </a:r>
                    </a:p>
                  </a:txBody>
                  <a:tcPr marL="47625" marR="47625" marT="38100" marB="3810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882285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2865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57D660-04E2-D0AE-A918-987471D8F6A6}"/>
              </a:ext>
            </a:extLst>
          </p:cNvPr>
          <p:cNvSpPr txBox="1"/>
          <p:nvPr/>
        </p:nvSpPr>
        <p:spPr>
          <a:xfrm>
            <a:off x="2191039" y="6000655"/>
            <a:ext cx="7809916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Upon visual inspection and statistical analysis, there is no effect of block order, so from here onwards, we visualise and analyse the results collapsed by block order.</a:t>
            </a:r>
          </a:p>
        </p:txBody>
      </p:sp>
      <p:pic>
        <p:nvPicPr>
          <p:cNvPr id="17" name="Picture 16" descr="A graph of a chatbot&#10;&#10;Description automatically generated with medium confidence">
            <a:extLst>
              <a:ext uri="{FF2B5EF4-FFF2-40B4-BE49-F238E27FC236}">
                <a16:creationId xmlns:a16="http://schemas.microsoft.com/office/drawing/2014/main" id="{4A25EA69-8870-B2C1-4D75-35DFFB0D8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60" y="0"/>
            <a:ext cx="10007873" cy="6000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996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showing the results of a chatbot&#10;&#10;Description automatically generated">
            <a:extLst>
              <a:ext uri="{FF2B5EF4-FFF2-40B4-BE49-F238E27FC236}">
                <a16:creationId xmlns:a16="http://schemas.microsoft.com/office/drawing/2014/main" id="{5E1D7794-9365-393B-55E8-7FE86BAD8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301" y="42845"/>
            <a:ext cx="9037398" cy="67723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BD513E-FD80-392D-73FF-7EACEEE64D5B}"/>
              </a:ext>
            </a:extLst>
          </p:cNvPr>
          <p:cNvSpPr txBox="1"/>
          <p:nvPr/>
        </p:nvSpPr>
        <p:spPr>
          <a:xfrm>
            <a:off x="8522026" y="6125978"/>
            <a:ext cx="3536422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Note that the Response scales from Strongly Disagree to Strongly Agree.</a:t>
            </a:r>
          </a:p>
        </p:txBody>
      </p:sp>
    </p:spTree>
    <p:extLst>
      <p:ext uri="{BB962C8B-B14F-4D97-AF65-F5344CB8AC3E}">
        <p14:creationId xmlns:p14="http://schemas.microsoft.com/office/powerpoint/2010/main" val="3001913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63C84-5CA6-6147-DCF4-22D81E92D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800" dirty="0"/>
              <a:t>Distributions of Anxiety and Depression Scores</a:t>
            </a:r>
          </a:p>
        </p:txBody>
      </p:sp>
      <p:pic>
        <p:nvPicPr>
          <p:cNvPr id="16" name="Content Placeholder 15" descr="A graph of a graph of anxiety scores&#10;&#10;Description automatically generated">
            <a:extLst>
              <a:ext uri="{FF2B5EF4-FFF2-40B4-BE49-F238E27FC236}">
                <a16:creationId xmlns:a16="http://schemas.microsoft.com/office/drawing/2014/main" id="{8005A4F4-C7DE-7152-CF24-9D5917771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300" y="1690688"/>
            <a:ext cx="5806700" cy="4351338"/>
          </a:xfrm>
        </p:spPr>
      </p:pic>
      <p:pic>
        <p:nvPicPr>
          <p:cNvPr id="19" name="Picture 18" descr="A graph of depression scores&#10;&#10;Description automatically generated">
            <a:extLst>
              <a:ext uri="{FF2B5EF4-FFF2-40B4-BE49-F238E27FC236}">
                <a16:creationId xmlns:a16="http://schemas.microsoft.com/office/drawing/2014/main" id="{02AAEBCC-565B-2D4C-9646-1ED72E765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516" y="1690688"/>
            <a:ext cx="58067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548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D9BD15C3-D44C-624D-9485-65E2077F0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47" y="750942"/>
            <a:ext cx="11958506" cy="597587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C27BD7D-04CF-86D5-974A-811B4964DC9C}"/>
              </a:ext>
            </a:extLst>
          </p:cNvPr>
          <p:cNvSpPr txBox="1"/>
          <p:nvPr/>
        </p:nvSpPr>
        <p:spPr>
          <a:xfrm>
            <a:off x="116747" y="116117"/>
            <a:ext cx="4717850" cy="9233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 stars indicate significant interaction effect. Red and blue stars indicate significant effect of the anxious and normal bot,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1190404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aph of a rating&#10;&#10;Description automatically generated with medium confidence">
            <a:extLst>
              <a:ext uri="{FF2B5EF4-FFF2-40B4-BE49-F238E27FC236}">
                <a16:creationId xmlns:a16="http://schemas.microsoft.com/office/drawing/2014/main" id="{46A1D8EF-FA67-4770-F8E9-9E4401EA7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48" y="830208"/>
            <a:ext cx="11845901" cy="59196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4FAF63-EC40-594D-C7A4-67B3506CBEA9}"/>
              </a:ext>
            </a:extLst>
          </p:cNvPr>
          <p:cNvSpPr txBox="1"/>
          <p:nvPr/>
        </p:nvSpPr>
        <p:spPr>
          <a:xfrm>
            <a:off x="1706880" y="183877"/>
            <a:ext cx="8778239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Wanted to see if there were any order effects here. Statistically, there are no order effects. Visually, there seems to be an effect in chat-again and enjoy. </a:t>
            </a:r>
          </a:p>
        </p:txBody>
      </p:sp>
    </p:spTree>
    <p:extLst>
      <p:ext uri="{BB962C8B-B14F-4D97-AF65-F5344CB8AC3E}">
        <p14:creationId xmlns:p14="http://schemas.microsoft.com/office/powerpoint/2010/main" val="4138067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epression and depression&#10;&#10;Description automatically generated with medium confidence">
            <a:extLst>
              <a:ext uri="{FF2B5EF4-FFF2-40B4-BE49-F238E27FC236}">
                <a16:creationId xmlns:a16="http://schemas.microsoft.com/office/drawing/2014/main" id="{06E44741-184E-F1A3-ACA0-FB71479B7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23" y="780075"/>
            <a:ext cx="11930354" cy="59618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F2D2AB-C1A2-F1B8-2C52-B4C48128C288}"/>
              </a:ext>
            </a:extLst>
          </p:cNvPr>
          <p:cNvSpPr txBox="1"/>
          <p:nvPr/>
        </p:nvSpPr>
        <p:spPr>
          <a:xfrm>
            <a:off x="116747" y="116117"/>
            <a:ext cx="4717850" cy="9233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 stars indicate significant interaction effect. Red and blue stars indicate significant effect of the anxious and normal bot,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2227574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18D26F-CF23-E250-0B2D-271C6BA0497F}"/>
              </a:ext>
            </a:extLst>
          </p:cNvPr>
          <p:cNvSpPr txBox="1"/>
          <p:nvPr/>
        </p:nvSpPr>
        <p:spPr>
          <a:xfrm>
            <a:off x="1706880" y="183877"/>
            <a:ext cx="8778239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Wanted to see if there were any order effects here. Statistically, there are no order effects. Visually, there seems to be an effect in chat-again and enjoy. </a:t>
            </a:r>
          </a:p>
        </p:txBody>
      </p:sp>
      <p:pic>
        <p:nvPicPr>
          <p:cNvPr id="8" name="Picture 7" descr="A graph of a rating&#10;&#10;Description automatically generated with medium confidence">
            <a:extLst>
              <a:ext uri="{FF2B5EF4-FFF2-40B4-BE49-F238E27FC236}">
                <a16:creationId xmlns:a16="http://schemas.microsoft.com/office/drawing/2014/main" id="{EB370960-7666-2417-D436-95554068F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06" y="895195"/>
            <a:ext cx="11564388" cy="577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568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210</Words>
  <Application>Microsoft Macintosh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OneReach x Oxford  ChatGPT Study</vt:lpstr>
      <vt:lpstr>Demographic Information</vt:lpstr>
      <vt:lpstr>PowerPoint Presentation</vt:lpstr>
      <vt:lpstr>PowerPoint Presentation</vt:lpstr>
      <vt:lpstr>Distributions of Anxiety and Depression Scores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OneReach x Oxford  ChatGPT Study</dc:title>
  <dc:creator>Riddhi Jain</dc:creator>
  <cp:lastModifiedBy>Riddhi Jain</cp:lastModifiedBy>
  <cp:revision>1</cp:revision>
  <dcterms:created xsi:type="dcterms:W3CDTF">2024-02-27T18:33:03Z</dcterms:created>
  <dcterms:modified xsi:type="dcterms:W3CDTF">2024-05-31T15:54:59Z</dcterms:modified>
</cp:coreProperties>
</file>

<file path=docProps/thumbnail.jpeg>
</file>